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10080625" cy="567055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264" y="-684"/>
      </p:cViewPr>
      <p:guideLst>
        <p:guide orient="horz" pos="1786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E8591A2F-B707-4A90-9D2A-2A973E7FD3E5}" type="slidenum">
              <a:t>‹N›</a:t>
            </a:fld>
            <a:endParaRPr lang="it-IT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649493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79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it-IT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it-IT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rtl="0" hangingPunct="0">
              <a:buNone/>
              <a:tabLst/>
              <a:defRPr lang="it-IT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it-IT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17BB7EAE-27C1-4BF1-826C-8F8879008807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6919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hangingPunct="0">
      <a:tabLst/>
      <a:defRPr lang="it-IT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Microsoft YaHei" pitchFamily="2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F14D6B0-7C67-4634-BA6B-F6A81D6309B2}" type="slidenum">
              <a:t>1</a:t>
            </a:fld>
            <a:endParaRPr lang="it-IT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9CCC4FE-8D5D-4E7D-AAA7-3F5560A99177}" type="slidenum">
              <a:t>2</a:t>
            </a:fld>
            <a:endParaRPr lang="it-IT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7EDEDF7B-3BC2-4C69-A386-C6AFBE4B7CF0}" type="slidenum">
              <a:t>3</a:t>
            </a:fld>
            <a:endParaRPr lang="it-IT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7C09992-5726-4749-A6D4-957D5180D17C}" type="slidenum">
              <a:t>4</a:t>
            </a:fld>
            <a:endParaRPr lang="it-IT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4D321D4-6B4E-4080-9DE4-E7DE04172261}" type="slidenum">
              <a:t>5</a:t>
            </a:fld>
            <a:endParaRPr lang="it-IT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30A3DF7-7BBB-4D07-8B13-E3F3214E1884}" type="slidenum">
              <a:t>6</a:t>
            </a:fld>
            <a:endParaRPr lang="it-IT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9C4BE995-B618-43A9-BA8E-B0D7BD98F1FD}" type="slidenum">
              <a:t>7</a:t>
            </a:fld>
            <a:endParaRPr lang="it-IT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414C9F99-11AC-4CB2-B188-FC5E34658B9A}" type="slidenum">
              <a:t>9</a:t>
            </a:fld>
            <a:endParaRPr lang="it-IT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139DAFFE-7E9B-4574-A5E5-D7D763C7C58E}" type="slidenum">
              <a:t>10</a:t>
            </a:fld>
            <a:endParaRPr lang="it-IT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265CF7F-27E3-4F20-8B10-5EA221E3434F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2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1788AF9-0A43-4123-8A64-5D1963A89DE7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938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225425"/>
            <a:ext cx="2266950" cy="4389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225425"/>
            <a:ext cx="6653212" cy="43894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547128E-1A93-4C61-BB48-48A8E77B1C6A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52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3B0AFBF-6581-484F-B44F-EB73A4C20546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249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D6DA1B4-255F-43F2-87A6-190766A253A1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994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327150"/>
            <a:ext cx="4459287" cy="32877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327150"/>
            <a:ext cx="4460875" cy="32877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1D91F11-1A2C-4599-868F-5338C4DCC2ED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283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4A5EAA4-B189-431A-8FA5-2467E50CFB89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143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42849BC-B669-4A16-8FE9-CA2D3FE56E60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944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4CDF4FB-4680-4633-9A65-A5A8812F178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836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38BFD7F-CFBE-439B-B540-E0BE601F8931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238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4C45416-05B8-4F28-AA92-E81334F60982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587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999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it-IT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999" y="1326600"/>
            <a:ext cx="9071640" cy="3288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999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it-IT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ctr" rtl="0" hangingPunct="0">
              <a:buNone/>
              <a:tabLst/>
              <a:defRPr lang="it-IT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it-IT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F2769D63-F474-45B1-A0AF-E46BB25F19C5}" type="slidenum"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hangingPunct="0">
        <a:tabLst/>
        <a:defRPr lang="it-IT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  <a:cs typeface="Arial" pitchFamily="2"/>
        </a:defRPr>
      </a:lvl1pPr>
    </p:titleStyle>
    <p:bodyStyle>
      <a:lvl1pPr hangingPunct="0">
        <a:spcBef>
          <a:spcPts val="1417"/>
        </a:spcBef>
        <a:spcAft>
          <a:spcPts val="0"/>
        </a:spcAft>
        <a:tabLst/>
        <a:defRPr lang="it-IT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  <a:cs typeface="Arial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immagine 1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30512" y="244475"/>
            <a:ext cx="4442088" cy="5101920"/>
          </a:xfrm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/>
          <p:nvPr>
            <p:extLst>
              <p:ext uri="{D42A27DB-BD31-4B8C-83A1-F6EECF244321}">
                <p14:modId xmlns:p14="http://schemas.microsoft.com/office/powerpoint/2010/main" val="1244744250"/>
              </p:ext>
            </p:extLst>
          </p:nvPr>
        </p:nvGraphicFramePr>
        <p:xfrm>
          <a:off x="1458912" y="168275"/>
          <a:ext cx="7553325" cy="543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Documento" r:id="rId4" imgW="6132240" imgH="4415040" progId="Word.OpenDocumentText.12">
                  <p:embed/>
                </p:oleObj>
              </mc:Choice>
              <mc:Fallback>
                <p:oleObj name="Documento" r:id="rId4" imgW="6132240" imgH="4415040" progId="Word.OpenDocumentTex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58912" y="168275"/>
                        <a:ext cx="7553325" cy="543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187200"/>
            <a:ext cx="9071640" cy="1024199"/>
          </a:xfrm>
        </p:spPr>
        <p:txBody>
          <a:bodyPr vert="horz"/>
          <a:lstStyle/>
          <a:p>
            <a:pPr lvl="0" rtl="0"/>
            <a:r>
              <a:rPr lang="it-IT" sz="4000" dirty="0">
                <a:solidFill>
                  <a:srgbClr val="FF0000"/>
                </a:solidFill>
              </a:rPr>
              <a:t>L’ANNUNCIAZIONE</a:t>
            </a:r>
            <a:r>
              <a:rPr lang="it-IT" sz="3600" dirty="0">
                <a:solidFill>
                  <a:srgbClr val="FF0000"/>
                </a:solidFill>
              </a:rPr>
              <a:t/>
            </a:r>
            <a:br>
              <a:rPr lang="it-IT" sz="3600" dirty="0">
                <a:solidFill>
                  <a:srgbClr val="FF0000"/>
                </a:solidFill>
              </a:rPr>
            </a:br>
            <a:r>
              <a:rPr lang="it-IT" sz="3600" dirty="0">
                <a:solidFill>
                  <a:srgbClr val="FF0000"/>
                </a:solidFill>
              </a:rPr>
              <a:t> </a:t>
            </a:r>
            <a:r>
              <a:rPr lang="it-IT" sz="2800" dirty="0">
                <a:solidFill>
                  <a:srgbClr val="FF0000"/>
                </a:solidFill>
              </a:rPr>
              <a:t>Filippo Lippi (1460)</a:t>
            </a:r>
          </a:p>
        </p:txBody>
      </p:sp>
      <p:pic>
        <p:nvPicPr>
          <p:cNvPr id="3" name="Segnaposto immagine 2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64000" y="1326600"/>
            <a:ext cx="8208000" cy="4073400"/>
          </a:xfrm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76000" y="72000"/>
            <a:ext cx="9071640" cy="1250280"/>
          </a:xfrm>
        </p:spPr>
        <p:txBody>
          <a:bodyPr vert="horz"/>
          <a:lstStyle/>
          <a:p>
            <a:pPr lvl="0" rtl="0"/>
            <a:r>
              <a:rPr lang="it-IT" sz="4000" dirty="0">
                <a:solidFill>
                  <a:srgbClr val="2A6099"/>
                </a:solidFill>
              </a:rPr>
              <a:t>LA NATIVITA’</a:t>
            </a:r>
            <a:r>
              <a:rPr lang="it-IT" dirty="0">
                <a:solidFill>
                  <a:srgbClr val="2A6099"/>
                </a:solidFill>
              </a:rPr>
              <a:t/>
            </a:r>
            <a:br>
              <a:rPr lang="it-IT" dirty="0">
                <a:solidFill>
                  <a:srgbClr val="2A6099"/>
                </a:solidFill>
              </a:rPr>
            </a:br>
            <a:r>
              <a:rPr lang="it-IT" sz="2800" dirty="0">
                <a:solidFill>
                  <a:srgbClr val="2A6099"/>
                </a:solidFill>
              </a:rPr>
              <a:t>Le </a:t>
            </a:r>
            <a:r>
              <a:rPr lang="it-IT" sz="2800" dirty="0" err="1">
                <a:solidFill>
                  <a:srgbClr val="2A6099"/>
                </a:solidFill>
              </a:rPr>
              <a:t>Brun</a:t>
            </a:r>
            <a:r>
              <a:rPr lang="it-IT" sz="2800" dirty="0">
                <a:solidFill>
                  <a:srgbClr val="2A6099"/>
                </a:solidFill>
              </a:rPr>
              <a:t> Charles (1689)</a:t>
            </a:r>
          </a:p>
        </p:txBody>
      </p:sp>
      <p:pic>
        <p:nvPicPr>
          <p:cNvPr id="3" name="Segnaposto immagine 2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8000" y="1326600"/>
            <a:ext cx="9576000" cy="4343400"/>
          </a:xfrm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74160"/>
            <a:ext cx="9071640" cy="1250280"/>
          </a:xfrm>
        </p:spPr>
        <p:txBody>
          <a:bodyPr vert="horz"/>
          <a:lstStyle/>
          <a:p>
            <a:pPr lvl="0" rtl="0"/>
            <a:r>
              <a:rPr lang="it-IT" sz="4000" dirty="0">
                <a:solidFill>
                  <a:srgbClr val="FF4000"/>
                </a:solidFill>
              </a:rPr>
              <a:t>LA NATIVITA’</a:t>
            </a:r>
            <a:r>
              <a:rPr lang="it-IT" dirty="0">
                <a:solidFill>
                  <a:srgbClr val="FF4000"/>
                </a:solidFill>
              </a:rPr>
              <a:t/>
            </a:r>
            <a:br>
              <a:rPr lang="it-IT" dirty="0">
                <a:solidFill>
                  <a:srgbClr val="FF4000"/>
                </a:solidFill>
              </a:rPr>
            </a:br>
            <a:r>
              <a:rPr lang="it-IT" sz="2800" dirty="0" smtClean="0">
                <a:solidFill>
                  <a:srgbClr val="FF4000"/>
                </a:solidFill>
              </a:rPr>
              <a:t>Gherardo </a:t>
            </a:r>
            <a:r>
              <a:rPr lang="it-IT" sz="2800" dirty="0">
                <a:solidFill>
                  <a:srgbClr val="FF4000"/>
                </a:solidFill>
              </a:rPr>
              <a:t>delle Notti (1619-1620)</a:t>
            </a:r>
          </a:p>
        </p:txBody>
      </p:sp>
      <p:pic>
        <p:nvPicPr>
          <p:cNvPr id="3" name="Segnaposto immagine 2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35112" y="1327150"/>
            <a:ext cx="7467600" cy="4343400"/>
          </a:xfrm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2" y="92075"/>
            <a:ext cx="9071640" cy="1079965"/>
          </a:xfrm>
        </p:spPr>
        <p:txBody>
          <a:bodyPr vert="horz"/>
          <a:lstStyle/>
          <a:p>
            <a:pPr lvl="0" rtl="0"/>
            <a:r>
              <a:rPr lang="it-IT" sz="4000" dirty="0">
                <a:solidFill>
                  <a:srgbClr val="2A6099"/>
                </a:solidFill>
              </a:rPr>
              <a:t>LA NATIVITA’</a:t>
            </a:r>
            <a:r>
              <a:rPr lang="it-IT" dirty="0">
                <a:solidFill>
                  <a:srgbClr val="2A6099"/>
                </a:solidFill>
              </a:rPr>
              <a:t/>
            </a:r>
            <a:br>
              <a:rPr lang="it-IT" dirty="0">
                <a:solidFill>
                  <a:srgbClr val="2A6099"/>
                </a:solidFill>
              </a:rPr>
            </a:br>
            <a:r>
              <a:rPr lang="it-IT" sz="2800" dirty="0" smtClean="0">
                <a:solidFill>
                  <a:srgbClr val="2A6099"/>
                </a:solidFill>
              </a:rPr>
              <a:t>Carlo </a:t>
            </a:r>
            <a:r>
              <a:rPr lang="it-IT" sz="2800" dirty="0">
                <a:solidFill>
                  <a:srgbClr val="2A6099"/>
                </a:solidFill>
              </a:rPr>
              <a:t>Maratta (1650)</a:t>
            </a:r>
          </a:p>
        </p:txBody>
      </p:sp>
      <p:pic>
        <p:nvPicPr>
          <p:cNvPr id="3" name="Segnaposto immagine 2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58912" y="1158875"/>
            <a:ext cx="7467600" cy="4385125"/>
          </a:xfrm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130680"/>
            <a:ext cx="9071640" cy="1137240"/>
          </a:xfrm>
        </p:spPr>
        <p:txBody>
          <a:bodyPr vert="horz"/>
          <a:lstStyle/>
          <a:p>
            <a:pPr lvl="0" rtl="0"/>
            <a:r>
              <a:rPr lang="it-IT" sz="4000" dirty="0">
                <a:solidFill>
                  <a:srgbClr val="A1467E"/>
                </a:solidFill>
              </a:rPr>
              <a:t>NOZZE DI CANA</a:t>
            </a:r>
            <a:r>
              <a:rPr lang="it-IT" dirty="0">
                <a:solidFill>
                  <a:srgbClr val="A1467E"/>
                </a:solidFill>
              </a:rPr>
              <a:t/>
            </a:r>
            <a:br>
              <a:rPr lang="it-IT" dirty="0">
                <a:solidFill>
                  <a:srgbClr val="A1467E"/>
                </a:solidFill>
              </a:rPr>
            </a:br>
            <a:r>
              <a:rPr lang="it-IT" sz="2800" dirty="0">
                <a:solidFill>
                  <a:srgbClr val="A1467E"/>
                </a:solidFill>
              </a:rPr>
              <a:t>Giotto ( 1303-1305)</a:t>
            </a:r>
          </a:p>
        </p:txBody>
      </p:sp>
      <p:pic>
        <p:nvPicPr>
          <p:cNvPr id="3" name="Segnaposto immagine 2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712" y="1296000"/>
            <a:ext cx="6172200" cy="4176000"/>
          </a:xfrm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74160"/>
            <a:ext cx="9071640" cy="1250280"/>
          </a:xfrm>
        </p:spPr>
        <p:txBody>
          <a:bodyPr vert="horz"/>
          <a:lstStyle/>
          <a:p>
            <a:pPr lvl="0" rtl="0"/>
            <a:r>
              <a:rPr lang="it-IT" sz="4000" dirty="0">
                <a:solidFill>
                  <a:srgbClr val="355269"/>
                </a:solidFill>
              </a:rPr>
              <a:t>LA CROCIFISSIONE </a:t>
            </a:r>
            <a:r>
              <a:rPr lang="it-IT" dirty="0">
                <a:solidFill>
                  <a:srgbClr val="355269"/>
                </a:solidFill>
              </a:rPr>
              <a:t/>
            </a:r>
            <a:br>
              <a:rPr lang="it-IT" dirty="0">
                <a:solidFill>
                  <a:srgbClr val="355269"/>
                </a:solidFill>
              </a:rPr>
            </a:br>
            <a:r>
              <a:rPr lang="it-IT" sz="2800" dirty="0" smtClean="0">
                <a:solidFill>
                  <a:srgbClr val="355269"/>
                </a:solidFill>
              </a:rPr>
              <a:t>Giotto </a:t>
            </a:r>
            <a:r>
              <a:rPr lang="it-IT" sz="2800" dirty="0">
                <a:solidFill>
                  <a:srgbClr val="355269"/>
                </a:solidFill>
              </a:rPr>
              <a:t>(1303-1305)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763712" y="1440360"/>
            <a:ext cx="6553200" cy="3887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856" y="0"/>
            <a:ext cx="4252913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53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03999" y="74160"/>
            <a:ext cx="9071640" cy="1250280"/>
          </a:xfrm>
        </p:spPr>
        <p:txBody>
          <a:bodyPr vert="horz"/>
          <a:lstStyle/>
          <a:p>
            <a:pPr lvl="0" rtl="0"/>
            <a:r>
              <a:rPr lang="it-IT" sz="4000" dirty="0">
                <a:solidFill>
                  <a:srgbClr val="B85C00"/>
                </a:solidFill>
              </a:rPr>
              <a:t>PENTECOSTE</a:t>
            </a:r>
            <a:r>
              <a:rPr lang="it-IT" dirty="0">
                <a:solidFill>
                  <a:srgbClr val="B85C00"/>
                </a:solidFill>
              </a:rPr>
              <a:t/>
            </a:r>
            <a:br>
              <a:rPr lang="it-IT" dirty="0">
                <a:solidFill>
                  <a:srgbClr val="B85C00"/>
                </a:solidFill>
              </a:rPr>
            </a:br>
            <a:r>
              <a:rPr lang="it-IT" sz="2800" dirty="0" smtClean="0">
                <a:solidFill>
                  <a:srgbClr val="B85C00"/>
                </a:solidFill>
              </a:rPr>
              <a:t>Jean </a:t>
            </a:r>
            <a:r>
              <a:rPr lang="it-IT" sz="2800" dirty="0" err="1">
                <a:solidFill>
                  <a:srgbClr val="B85C00"/>
                </a:solidFill>
              </a:rPr>
              <a:t>Restout</a:t>
            </a:r>
            <a:r>
              <a:rPr lang="it-IT" sz="2800" dirty="0">
                <a:solidFill>
                  <a:srgbClr val="B85C00"/>
                </a:solidFill>
              </a:rPr>
              <a:t> (1732)</a:t>
            </a:r>
          </a:p>
        </p:txBody>
      </p:sp>
      <p:pic>
        <p:nvPicPr>
          <p:cNvPr id="3" name="Segnaposto immagine 2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000" y="1235075"/>
            <a:ext cx="9360000" cy="4435475"/>
          </a:xfrm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defini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25</Words>
  <Application>Microsoft Office PowerPoint</Application>
  <PresentationFormat>Personalizzato</PresentationFormat>
  <Paragraphs>16</Paragraphs>
  <Slides>10</Slides>
  <Notes>9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2" baseType="lpstr">
      <vt:lpstr>Predefinito</vt:lpstr>
      <vt:lpstr>Documento</vt:lpstr>
      <vt:lpstr>Presentazione standard di PowerPoint</vt:lpstr>
      <vt:lpstr>L’ANNUNCIAZIONE  Filippo Lippi (1460)</vt:lpstr>
      <vt:lpstr>LA NATIVITA’ Le Brun Charles (1689)</vt:lpstr>
      <vt:lpstr>LA NATIVITA’ Gherardo delle Notti (1619-1620)</vt:lpstr>
      <vt:lpstr>LA NATIVITA’ Carlo Maratta (1650)</vt:lpstr>
      <vt:lpstr>NOZZE DI CANA Giotto ( 1303-1305)</vt:lpstr>
      <vt:lpstr>LA CROCIFISSIONE  Giotto (1303-1305)</vt:lpstr>
      <vt:lpstr>Presentazione standard di PowerPoint</vt:lpstr>
      <vt:lpstr>PENTECOSTE Jean Restout (1732)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dAlex</cp:lastModifiedBy>
  <cp:revision>11</cp:revision>
  <dcterms:created xsi:type="dcterms:W3CDTF">2020-09-20T16:54:55Z</dcterms:created>
  <dcterms:modified xsi:type="dcterms:W3CDTF">2020-10-24T12:13:25Z</dcterms:modified>
</cp:coreProperties>
</file>